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83" r:id="rId4"/>
    <p:sldId id="281" r:id="rId5"/>
    <p:sldId id="284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4A646-8D80-4586-B223-64BBA221E54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AE589-6814-4240-B9B1-A9A0609BCB02}">
      <dgm:prSet phldrT="[Текст]"/>
      <dgm:spPr>
        <a:solidFill>
          <a:srgbClr val="FFC000"/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E82F61-EF8A-45FC-B9FF-0496486BB966}" type="parTrans" cxnId="{8931E3B9-2DB6-4031-BF37-226C960F9A7C}">
      <dgm:prSet/>
      <dgm:spPr/>
      <dgm:t>
        <a:bodyPr/>
        <a:lstStyle/>
        <a:p>
          <a:endParaRPr lang="ru-RU"/>
        </a:p>
      </dgm:t>
    </dgm:pt>
    <dgm:pt modelId="{A78A8AE1-AC18-4673-9DCF-F7F1BA33EB32}" type="sibTrans" cxnId="{8931E3B9-2DB6-4031-BF37-226C960F9A7C}">
      <dgm:prSet/>
      <dgm:spPr/>
      <dgm:t>
        <a:bodyPr/>
        <a:lstStyle/>
        <a:p>
          <a:endParaRPr lang="ru-RU"/>
        </a:p>
      </dgm:t>
    </dgm:pt>
    <dgm:pt modelId="{3EFE88EE-E1B5-4693-A632-E3277B1EA5DB}">
      <dgm:prSet phldrT="[Текст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sz="2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Өндірістік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биотехнология (</a:t>
          </a:r>
          <a:r>
            <a:rPr lang="ru-RU" sz="2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өндірістік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микробиология</a:t>
          </a:r>
          <a:r>
            <a:rPr lang="ru-RU" sz="2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2100" dirty="0"/>
        </a:p>
      </dgm:t>
    </dgm:pt>
    <dgm:pt modelId="{CD60B325-2B34-477E-9DCD-CA03EA066611}" type="parTrans" cxnId="{B2E6457A-E2AB-410A-9CCD-4F13A71E1360}">
      <dgm:prSet/>
      <dgm:spPr/>
      <dgm:t>
        <a:bodyPr/>
        <a:lstStyle/>
        <a:p>
          <a:endParaRPr lang="ru-RU"/>
        </a:p>
      </dgm:t>
    </dgm:pt>
    <dgm:pt modelId="{0692E013-98CD-4522-8483-5CE57B7D39A1}" type="sibTrans" cxnId="{B2E6457A-E2AB-410A-9CCD-4F13A71E1360}">
      <dgm:prSet/>
      <dgm:spPr/>
      <dgm:t>
        <a:bodyPr/>
        <a:lstStyle/>
        <a:p>
          <a:endParaRPr lang="ru-RU"/>
        </a:p>
      </dgm:t>
    </dgm:pt>
    <dgm:pt modelId="{695643D3-0468-40D9-A280-3C6F402A5803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dgm:t>
    </dgm:pt>
    <dgm:pt modelId="{ED3EC5C8-6883-4438-A1F5-E4558974A530}" type="parTrans" cxnId="{69371DD6-A7C5-4812-90FE-E088B2AC7C08}">
      <dgm:prSet/>
      <dgm:spPr/>
      <dgm:t>
        <a:bodyPr/>
        <a:lstStyle/>
        <a:p>
          <a:endParaRPr lang="ru-RU"/>
        </a:p>
      </dgm:t>
    </dgm:pt>
    <dgm:pt modelId="{51FF80E8-09E9-4239-B20A-3C717A2957E8}" type="sibTrans" cxnId="{69371DD6-A7C5-4812-90FE-E088B2AC7C08}">
      <dgm:prSet/>
      <dgm:spPr/>
      <dgm:t>
        <a:bodyPr/>
        <a:lstStyle/>
        <a:p>
          <a:endParaRPr lang="ru-RU"/>
        </a:p>
      </dgm:t>
    </dgm:pt>
    <dgm:pt modelId="{72466B54-3EA2-482F-B9D7-A7242341B977}">
      <dgm:prSet phldrT="[Текст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Өсімдік және жануарлардың</a:t>
          </a:r>
          <a:endParaRPr lang="ru-RU" sz="2800" b="1" dirty="0"/>
        </a:p>
      </dgm:t>
    </dgm:pt>
    <dgm:pt modelId="{98CD8407-2B97-4E57-8E98-67EA53CE6C3C}" type="parTrans" cxnId="{86CA0925-F593-4E87-BB1D-C777D2AB1391}">
      <dgm:prSet/>
      <dgm:spPr/>
      <dgm:t>
        <a:bodyPr/>
        <a:lstStyle/>
        <a:p>
          <a:endParaRPr lang="ru-RU"/>
        </a:p>
      </dgm:t>
    </dgm:pt>
    <dgm:pt modelId="{2EC2498F-4F67-4A6E-834A-6AC52AB18DD0}" type="sibTrans" cxnId="{86CA0925-F593-4E87-BB1D-C777D2AB1391}">
      <dgm:prSet/>
      <dgm:spPr/>
      <dgm:t>
        <a:bodyPr/>
        <a:lstStyle/>
        <a:p>
          <a:endParaRPr lang="ru-RU"/>
        </a:p>
      </dgm:t>
    </dgm:pt>
    <dgm:pt modelId="{C9410306-9393-48A8-880D-6866379940F4}">
      <dgm:prSet phldrT="[Текст]"/>
      <dgm:spPr>
        <a:solidFill>
          <a:srgbClr val="7030A0"/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3</a:t>
          </a:r>
          <a:endParaRPr lang="ru-RU" dirty="0">
            <a:solidFill>
              <a:schemeClr val="tx1"/>
            </a:solidFill>
          </a:endParaRPr>
        </a:p>
      </dgm:t>
    </dgm:pt>
    <dgm:pt modelId="{0A2E2D9B-FDBA-46FD-AFE3-09B87B7902FE}" type="parTrans" cxnId="{CC154242-483A-48E7-92C4-5987E862AA3F}">
      <dgm:prSet/>
      <dgm:spPr/>
      <dgm:t>
        <a:bodyPr/>
        <a:lstStyle/>
        <a:p>
          <a:endParaRPr lang="ru-RU"/>
        </a:p>
      </dgm:t>
    </dgm:pt>
    <dgm:pt modelId="{CDABB435-4784-40CD-966A-BAF07BAF24C8}" type="sibTrans" cxnId="{CC154242-483A-48E7-92C4-5987E862AA3F}">
      <dgm:prSet/>
      <dgm:spPr/>
      <dgm:t>
        <a:bodyPr/>
        <a:lstStyle/>
        <a:p>
          <a:endParaRPr lang="ru-RU"/>
        </a:p>
      </dgm:t>
    </dgm:pt>
    <dgm:pt modelId="{AD83B662-B868-4C5F-AB57-7F7B1F3DB2CD}">
      <dgm:prSet phldrT="[Текст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Гендік</a:t>
          </a:r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инженерия</a:t>
          </a:r>
          <a:r>
            <a:rPr lang="ru-RU" sz="5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5900" dirty="0"/>
        </a:p>
      </dgm:t>
    </dgm:pt>
    <dgm:pt modelId="{BF3CE952-EB77-44B9-AAA4-D7B903E0D4AB}" type="parTrans" cxnId="{6914CBAB-264B-41D9-BD99-888FDC96EAFE}">
      <dgm:prSet/>
      <dgm:spPr/>
      <dgm:t>
        <a:bodyPr/>
        <a:lstStyle/>
        <a:p>
          <a:endParaRPr lang="ru-RU"/>
        </a:p>
      </dgm:t>
    </dgm:pt>
    <dgm:pt modelId="{DE78F444-8AC3-434D-AB6D-5CA30943119C}" type="sibTrans" cxnId="{6914CBAB-264B-41D9-BD99-888FDC96EAFE}">
      <dgm:prSet/>
      <dgm:spPr/>
      <dgm:t>
        <a:bodyPr/>
        <a:lstStyle/>
        <a:p>
          <a:endParaRPr lang="ru-RU"/>
        </a:p>
      </dgm:t>
    </dgm:pt>
    <dgm:pt modelId="{4A1884B2-4887-4F4C-A3E1-8C7E69CD4EA3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клеткалары</a:t>
          </a:r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мен </a:t>
          </a:r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ұлпа</a:t>
          </a:r>
          <a:endParaRPr lang="ru-RU" sz="2800" b="1" dirty="0"/>
        </a:p>
      </dgm:t>
    </dgm:pt>
    <dgm:pt modelId="{06E9C97D-88F2-4F54-903F-228CAE67022A}" type="parTrans" cxnId="{CE4D71D5-239C-4852-990C-D07DBA1C7EC8}">
      <dgm:prSet/>
      <dgm:spPr/>
      <dgm:t>
        <a:bodyPr/>
        <a:lstStyle/>
        <a:p>
          <a:endParaRPr lang="ru-RU"/>
        </a:p>
      </dgm:t>
    </dgm:pt>
    <dgm:pt modelId="{C15FA4CC-D41E-47B4-98B8-CF4A6BE64B3A}" type="sibTrans" cxnId="{CE4D71D5-239C-4852-990C-D07DBA1C7EC8}">
      <dgm:prSet/>
      <dgm:spPr/>
      <dgm:t>
        <a:bodyPr/>
        <a:lstStyle/>
        <a:p>
          <a:endParaRPr lang="ru-RU"/>
        </a:p>
      </dgm:t>
    </dgm:pt>
    <dgm:pt modelId="{88788459-707C-4E40-B709-40BB5556C0AF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культуралары</a:t>
          </a:r>
          <a:endParaRPr lang="ru-RU" sz="2800" b="1" dirty="0"/>
        </a:p>
      </dgm:t>
    </dgm:pt>
    <dgm:pt modelId="{D22B45F6-6E5C-409B-8ED2-0DCFE30AD59D}" type="parTrans" cxnId="{751F95C6-67FD-4AB3-9215-50FB5E5A6E13}">
      <dgm:prSet/>
      <dgm:spPr/>
    </dgm:pt>
    <dgm:pt modelId="{EEFC6775-CF9C-4BD2-970C-49A783E879C1}" type="sibTrans" cxnId="{751F95C6-67FD-4AB3-9215-50FB5E5A6E13}">
      <dgm:prSet/>
      <dgm:spPr/>
    </dgm:pt>
    <dgm:pt modelId="{7CEB97BC-8B69-4D3E-9E73-F2E07336714C}" type="pres">
      <dgm:prSet presAssocID="{5E04A646-8D80-4586-B223-64BBA221E5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A621D-C945-4130-BE2C-1FECC90C2350}" type="pres">
      <dgm:prSet presAssocID="{B58AE589-6814-4240-B9B1-A9A0609BCB02}" presName="composite" presStyleCnt="0"/>
      <dgm:spPr/>
    </dgm:pt>
    <dgm:pt modelId="{95ACF471-A887-481C-AA15-88DFA73AF037}" type="pres">
      <dgm:prSet presAssocID="{B58AE589-6814-4240-B9B1-A9A0609BCB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4521-0E12-49F0-BE72-3022A9004F12}" type="pres">
      <dgm:prSet presAssocID="{B58AE589-6814-4240-B9B1-A9A0609BCB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428BC-38E0-4A94-BA59-B248B79B4B1E}" type="pres">
      <dgm:prSet presAssocID="{A78A8AE1-AC18-4673-9DCF-F7F1BA33EB32}" presName="sp" presStyleCnt="0"/>
      <dgm:spPr/>
    </dgm:pt>
    <dgm:pt modelId="{D260863A-9A0E-42B0-ACFB-925ADD938E86}" type="pres">
      <dgm:prSet presAssocID="{695643D3-0468-40D9-A280-3C6F402A5803}" presName="composite" presStyleCnt="0"/>
      <dgm:spPr/>
    </dgm:pt>
    <dgm:pt modelId="{60445369-AF36-4777-8A0C-3BC2D1335ECF}" type="pres">
      <dgm:prSet presAssocID="{695643D3-0468-40D9-A280-3C6F402A58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B6A62-1293-4ABD-AED3-3B2C45DC5BFB}" type="pres">
      <dgm:prSet presAssocID="{695643D3-0468-40D9-A280-3C6F402A5803}" presName="descendantText" presStyleLbl="alignAcc1" presStyleIdx="1" presStyleCnt="3" custScaleY="130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0C18E-B5EB-49D5-9F80-B00308081339}" type="pres">
      <dgm:prSet presAssocID="{51FF80E8-09E9-4239-B20A-3C717A2957E8}" presName="sp" presStyleCnt="0"/>
      <dgm:spPr/>
    </dgm:pt>
    <dgm:pt modelId="{D2A1BE0E-41D1-4E7F-99BB-1A8BD06C3D9C}" type="pres">
      <dgm:prSet presAssocID="{C9410306-9393-48A8-880D-6866379940F4}" presName="composite" presStyleCnt="0"/>
      <dgm:spPr/>
    </dgm:pt>
    <dgm:pt modelId="{116E4511-6BC2-467B-A6D7-5CAAC504BFB3}" type="pres">
      <dgm:prSet presAssocID="{C9410306-9393-48A8-880D-6866379940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32D12-03DE-403B-BD86-3D7B2791E7AA}" type="pres">
      <dgm:prSet presAssocID="{C9410306-9393-48A8-880D-6866379940F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4CBAB-264B-41D9-BD99-888FDC96EAFE}" srcId="{C9410306-9393-48A8-880D-6866379940F4}" destId="{AD83B662-B868-4C5F-AB57-7F7B1F3DB2CD}" srcOrd="0" destOrd="0" parTransId="{BF3CE952-EB77-44B9-AAA4-D7B903E0D4AB}" sibTransId="{DE78F444-8AC3-434D-AB6D-5CA30943119C}"/>
    <dgm:cxn modelId="{86CA0925-F593-4E87-BB1D-C777D2AB1391}" srcId="{695643D3-0468-40D9-A280-3C6F402A5803}" destId="{72466B54-3EA2-482F-B9D7-A7242341B977}" srcOrd="0" destOrd="0" parTransId="{98CD8407-2B97-4E57-8E98-67EA53CE6C3C}" sibTransId="{2EC2498F-4F67-4A6E-834A-6AC52AB18DD0}"/>
    <dgm:cxn modelId="{D2B08468-EAFD-4462-9493-937AB7F81963}" type="presOf" srcId="{5E04A646-8D80-4586-B223-64BBA221E54F}" destId="{7CEB97BC-8B69-4D3E-9E73-F2E07336714C}" srcOrd="0" destOrd="0" presId="urn:microsoft.com/office/officeart/2005/8/layout/chevron2"/>
    <dgm:cxn modelId="{CC154242-483A-48E7-92C4-5987E862AA3F}" srcId="{5E04A646-8D80-4586-B223-64BBA221E54F}" destId="{C9410306-9393-48A8-880D-6866379940F4}" srcOrd="2" destOrd="0" parTransId="{0A2E2D9B-FDBA-46FD-AFE3-09B87B7902FE}" sibTransId="{CDABB435-4784-40CD-966A-BAF07BAF24C8}"/>
    <dgm:cxn modelId="{B2E6457A-E2AB-410A-9CCD-4F13A71E1360}" srcId="{B58AE589-6814-4240-B9B1-A9A0609BCB02}" destId="{3EFE88EE-E1B5-4693-A632-E3277B1EA5DB}" srcOrd="0" destOrd="0" parTransId="{CD60B325-2B34-477E-9DCD-CA03EA066611}" sibTransId="{0692E013-98CD-4522-8483-5CE57B7D39A1}"/>
    <dgm:cxn modelId="{9920365F-AD6C-4D1F-8933-9778E33B2DA6}" type="presOf" srcId="{695643D3-0468-40D9-A280-3C6F402A5803}" destId="{60445369-AF36-4777-8A0C-3BC2D1335ECF}" srcOrd="0" destOrd="0" presId="urn:microsoft.com/office/officeart/2005/8/layout/chevron2"/>
    <dgm:cxn modelId="{4E0894F0-0C40-4571-991B-CF6979DE66BD}" type="presOf" srcId="{3EFE88EE-E1B5-4693-A632-E3277B1EA5DB}" destId="{0B764521-0E12-49F0-BE72-3022A9004F12}" srcOrd="0" destOrd="0" presId="urn:microsoft.com/office/officeart/2005/8/layout/chevron2"/>
    <dgm:cxn modelId="{508E4A08-D621-4152-883E-9B7993B7DBCA}" type="presOf" srcId="{4A1884B2-4887-4F4C-A3E1-8C7E69CD4EA3}" destId="{93FB6A62-1293-4ABD-AED3-3B2C45DC5BFB}" srcOrd="0" destOrd="1" presId="urn:microsoft.com/office/officeart/2005/8/layout/chevron2"/>
    <dgm:cxn modelId="{751F95C6-67FD-4AB3-9215-50FB5E5A6E13}" srcId="{695643D3-0468-40D9-A280-3C6F402A5803}" destId="{88788459-707C-4E40-B709-40BB5556C0AF}" srcOrd="2" destOrd="0" parTransId="{D22B45F6-6E5C-409B-8ED2-0DCFE30AD59D}" sibTransId="{EEFC6775-CF9C-4BD2-970C-49A783E879C1}"/>
    <dgm:cxn modelId="{51E6B7C6-E459-420C-8284-7DBA263E52F0}" type="presOf" srcId="{72466B54-3EA2-482F-B9D7-A7242341B977}" destId="{93FB6A62-1293-4ABD-AED3-3B2C45DC5BFB}" srcOrd="0" destOrd="0" presId="urn:microsoft.com/office/officeart/2005/8/layout/chevron2"/>
    <dgm:cxn modelId="{D3E0DE07-9ABA-4515-B95C-F8352649941A}" type="presOf" srcId="{B58AE589-6814-4240-B9B1-A9A0609BCB02}" destId="{95ACF471-A887-481C-AA15-88DFA73AF037}" srcOrd="0" destOrd="0" presId="urn:microsoft.com/office/officeart/2005/8/layout/chevron2"/>
    <dgm:cxn modelId="{8931E3B9-2DB6-4031-BF37-226C960F9A7C}" srcId="{5E04A646-8D80-4586-B223-64BBA221E54F}" destId="{B58AE589-6814-4240-B9B1-A9A0609BCB02}" srcOrd="0" destOrd="0" parTransId="{77E82F61-EF8A-45FC-B9FF-0496486BB966}" sibTransId="{A78A8AE1-AC18-4673-9DCF-F7F1BA33EB32}"/>
    <dgm:cxn modelId="{07334049-64D6-4EBF-83D3-DDC2EB858CDB}" type="presOf" srcId="{AD83B662-B868-4C5F-AB57-7F7B1F3DB2CD}" destId="{98332D12-03DE-403B-BD86-3D7B2791E7AA}" srcOrd="0" destOrd="0" presId="urn:microsoft.com/office/officeart/2005/8/layout/chevron2"/>
    <dgm:cxn modelId="{E8F6CB6B-042B-4EDB-B0E8-C1C44FEBA0E0}" type="presOf" srcId="{C9410306-9393-48A8-880D-6866379940F4}" destId="{116E4511-6BC2-467B-A6D7-5CAAC504BFB3}" srcOrd="0" destOrd="0" presId="urn:microsoft.com/office/officeart/2005/8/layout/chevron2"/>
    <dgm:cxn modelId="{88AEAB3F-88B2-4C63-9A4C-8D4F135C7D42}" type="presOf" srcId="{88788459-707C-4E40-B709-40BB5556C0AF}" destId="{93FB6A62-1293-4ABD-AED3-3B2C45DC5BFB}" srcOrd="0" destOrd="2" presId="urn:microsoft.com/office/officeart/2005/8/layout/chevron2"/>
    <dgm:cxn modelId="{69371DD6-A7C5-4812-90FE-E088B2AC7C08}" srcId="{5E04A646-8D80-4586-B223-64BBA221E54F}" destId="{695643D3-0468-40D9-A280-3C6F402A5803}" srcOrd="1" destOrd="0" parTransId="{ED3EC5C8-6883-4438-A1F5-E4558974A530}" sibTransId="{51FF80E8-09E9-4239-B20A-3C717A2957E8}"/>
    <dgm:cxn modelId="{CE4D71D5-239C-4852-990C-D07DBA1C7EC8}" srcId="{695643D3-0468-40D9-A280-3C6F402A5803}" destId="{4A1884B2-4887-4F4C-A3E1-8C7E69CD4EA3}" srcOrd="1" destOrd="0" parTransId="{06E9C97D-88F2-4F54-903F-228CAE67022A}" sibTransId="{C15FA4CC-D41E-47B4-98B8-CF4A6BE64B3A}"/>
    <dgm:cxn modelId="{C3E9C7DD-1AC1-48F0-807F-0FCB7AC63966}" type="presParOf" srcId="{7CEB97BC-8B69-4D3E-9E73-F2E07336714C}" destId="{1E8A621D-C945-4130-BE2C-1FECC90C2350}" srcOrd="0" destOrd="0" presId="urn:microsoft.com/office/officeart/2005/8/layout/chevron2"/>
    <dgm:cxn modelId="{E68CF984-93E8-471B-9465-728B7F1DBED0}" type="presParOf" srcId="{1E8A621D-C945-4130-BE2C-1FECC90C2350}" destId="{95ACF471-A887-481C-AA15-88DFA73AF037}" srcOrd="0" destOrd="0" presId="urn:microsoft.com/office/officeart/2005/8/layout/chevron2"/>
    <dgm:cxn modelId="{A417EE70-60BE-4CD1-BED3-F9E869B71AA0}" type="presParOf" srcId="{1E8A621D-C945-4130-BE2C-1FECC90C2350}" destId="{0B764521-0E12-49F0-BE72-3022A9004F12}" srcOrd="1" destOrd="0" presId="urn:microsoft.com/office/officeart/2005/8/layout/chevron2"/>
    <dgm:cxn modelId="{EA3E3C3C-CA54-4B46-AC9F-5D64380D305C}" type="presParOf" srcId="{7CEB97BC-8B69-4D3E-9E73-F2E07336714C}" destId="{483428BC-38E0-4A94-BA59-B248B79B4B1E}" srcOrd="1" destOrd="0" presId="urn:microsoft.com/office/officeart/2005/8/layout/chevron2"/>
    <dgm:cxn modelId="{79AFD921-EF4B-4DDD-99C1-DF3B4647ABDF}" type="presParOf" srcId="{7CEB97BC-8B69-4D3E-9E73-F2E07336714C}" destId="{D260863A-9A0E-42B0-ACFB-925ADD938E86}" srcOrd="2" destOrd="0" presId="urn:microsoft.com/office/officeart/2005/8/layout/chevron2"/>
    <dgm:cxn modelId="{AED58295-461E-4882-9DF0-56050967CD4F}" type="presParOf" srcId="{D260863A-9A0E-42B0-ACFB-925ADD938E86}" destId="{60445369-AF36-4777-8A0C-3BC2D1335ECF}" srcOrd="0" destOrd="0" presId="urn:microsoft.com/office/officeart/2005/8/layout/chevron2"/>
    <dgm:cxn modelId="{70D5F101-17A0-4748-A5FC-C6091899CEC3}" type="presParOf" srcId="{D260863A-9A0E-42B0-ACFB-925ADD938E86}" destId="{93FB6A62-1293-4ABD-AED3-3B2C45DC5BFB}" srcOrd="1" destOrd="0" presId="urn:microsoft.com/office/officeart/2005/8/layout/chevron2"/>
    <dgm:cxn modelId="{7A37173E-C92B-410D-8685-B817242C7EF4}" type="presParOf" srcId="{7CEB97BC-8B69-4D3E-9E73-F2E07336714C}" destId="{5AF0C18E-B5EB-49D5-9F80-B00308081339}" srcOrd="3" destOrd="0" presId="urn:microsoft.com/office/officeart/2005/8/layout/chevron2"/>
    <dgm:cxn modelId="{BFE83A71-351B-4CF5-B184-0B8E6DE5748E}" type="presParOf" srcId="{7CEB97BC-8B69-4D3E-9E73-F2E07336714C}" destId="{D2A1BE0E-41D1-4E7F-99BB-1A8BD06C3D9C}" srcOrd="4" destOrd="0" presId="urn:microsoft.com/office/officeart/2005/8/layout/chevron2"/>
    <dgm:cxn modelId="{54BFD665-6421-4FE6-AF52-F66CCC356601}" type="presParOf" srcId="{D2A1BE0E-41D1-4E7F-99BB-1A8BD06C3D9C}" destId="{116E4511-6BC2-467B-A6D7-5CAAC504BFB3}" srcOrd="0" destOrd="0" presId="urn:microsoft.com/office/officeart/2005/8/layout/chevron2"/>
    <dgm:cxn modelId="{90303CD0-9983-4195-BEF6-88DFF9908CCF}" type="presParOf" srcId="{D2A1BE0E-41D1-4E7F-99BB-1A8BD06C3D9C}" destId="{98332D12-03DE-403B-BD86-3D7B2791E7A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1673C-D421-4D94-8F34-5FB0CF91EBC5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D734-5577-408B-9C16-DD0EA56AB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D734-5577-408B-9C16-DD0EA56AB5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29F4-BD68-4EB2-BCDC-07C7CBBD27CF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5652-038C-41DC-8D5D-3736D107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6643710"/>
          </a:xfr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kk-K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Тақырып: 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 биотехнологиясы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курсына кіріспе, оның негізгі</a:t>
            </a:r>
          </a:p>
          <a:p>
            <a:pPr algn="ctr">
              <a:buNone/>
            </a:pP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бағыттары мен міндеттері </a:t>
            </a:r>
          </a:p>
          <a:p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23717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643446"/>
            <a:ext cx="59293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597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424936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700808"/>
            <a:ext cx="2880320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Агроөнеркәсіп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628800"/>
            <a:ext cx="208823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Химиялық өнеркәсіп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140968"/>
            <a:ext cx="2664296" cy="17281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Дәрі дәрмек препараттарын өндіру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73216"/>
            <a:ext cx="25922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 көбейту және сауқтыру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996952"/>
            <a:ext cx="3096344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Ауылшаруашылық биотехнологиясы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852936"/>
            <a:ext cx="2304256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Химиялық заттрады биомассадан алу,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 сараптау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5229200"/>
            <a:ext cx="3024336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 генетика тұрғысынан жақсарту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5085184"/>
            <a:ext cx="2232248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Генофондты сақтау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259228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2606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Клеткаларды, ұлпаларды, мүшелерді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жағдайында өсіру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644008" y="141277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812360" y="1412776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763688" y="1484784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flipH="1">
            <a:off x="1737398" y="270892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788024" y="2636912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812360" y="249289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691680" y="4941168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004048" y="4725144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956376" y="465313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 биотехнологиясы курсын оқытудың мақсаты мен міндеттері, негізгі қолданылатын әдістер;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 клеткалар культурасын қолдану</a:t>
            </a:r>
          </a:p>
          <a:p>
            <a:pPr lvl="0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12100" cy="21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571768" cy="205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43" y="214290"/>
            <a:ext cx="285753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14290"/>
            <a:ext cx="271462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72008"/>
            <a:ext cx="2857520" cy="20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500570"/>
            <a:ext cx="2718893" cy="20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2428868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Биотехнология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– биотехнологиялық процестер мен объектілерді пайдалануға негізделген, экономикалық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жағынан тиімді, маңызды өнімдер шығаратын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ғылым мен өндірістің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 саласы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715436" cy="200026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Мақсаты </a:t>
            </a:r>
            <a:r>
              <a:rPr lang="en-US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en-US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адамның игілігіне қажет және сұраныстарын толық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қанағаттандыратын коммерциялық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өнімдерді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алу, өндірістің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рентабельділігін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дамыту.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85750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7" y="214290"/>
            <a:ext cx="2571768" cy="198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429132"/>
            <a:ext cx="3000396" cy="22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429132"/>
            <a:ext cx="2477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14290"/>
            <a:ext cx="25088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Биотехнология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бағыттары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47251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254" y="857232"/>
            <a:ext cx="18417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500570"/>
            <a:ext cx="17327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500570"/>
            <a:ext cx="19287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2857496"/>
            <a:ext cx="1581148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Клеткалық биотехнологияда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қолданылатын негізгі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әдістер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клондық микрокөбейту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(органогенез,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сомалық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эмбриогенез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индукциясы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протопласттарды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бөліп алу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сомалық гибридтерді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гаплоидты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дигаплоидты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 алу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генетикалық трансформациялаудың нәтижесінде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регенерациясын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тудыру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496944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жағдайында өсірілетін клеткалар мен ұлпалар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916832"/>
            <a:ext cx="360040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Клеткалық масса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 rot="16200000">
            <a:off x="-72516" y="4041068"/>
            <a:ext cx="2880320" cy="10801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Қажетті өнімдер биосинтезі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 rot="16200000">
            <a:off x="2087724" y="4041068"/>
            <a:ext cx="288032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68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Биотрансфор-мация</a:t>
            </a:r>
            <a:endParaRPr kumimoji="0" lang="ru-RU" sz="2680" b="1" i="0" u="none" strike="noStrike" kern="1200" cap="none" spc="0" normalizeH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 rot="16200000">
            <a:off x="4440914" y="3920129"/>
            <a:ext cx="2664295" cy="13940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Клондық көбейту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 сауқтыру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 rot="16200000">
            <a:off x="6624228" y="3753036"/>
            <a:ext cx="2664296" cy="17281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Өсімдіктерді</a:t>
            </a:r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генетикалық жақсарту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4860032" y="1844824"/>
            <a:ext cx="3960440" cy="10801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Регенерант өсімдік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616530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Өсімдік клеткалары мен ұлпаларын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vitro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жағдайында өсіру технологиялары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14480" y="1357298"/>
            <a:ext cx="500066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000892" y="1285860"/>
            <a:ext cx="500066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142976" y="2714620"/>
            <a:ext cx="500066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357554" y="2714620"/>
            <a:ext cx="500066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214942" y="2857496"/>
            <a:ext cx="500066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072462" y="2857496"/>
            <a:ext cx="500066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8640960" cy="8309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 генетикалық жақсаттудың </a:t>
            </a:r>
          </a:p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биотехнологиялық әдістері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323528" y="1412777"/>
            <a:ext cx="3456384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Дағдылы әдістер мен жаңа әдістерді үйлестіру</a:t>
            </a: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395536" y="3429000"/>
            <a:ext cx="8208912" cy="22837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Генетикалық базисты кеңейту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k-KZ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Селекциялық процесті жеңілдету және жылдамдату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kk-KZ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Табиғатта жоқ жаңа формаларды шығару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995936" y="1484785"/>
            <a:ext cx="2592288" cy="13480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Клеткалық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инженерия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6876256" y="1412776"/>
            <a:ext cx="2088232" cy="12741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Гендік инженерия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 rot="5400000">
            <a:off x="5112060" y="1304764"/>
            <a:ext cx="36004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</p:cNvCxnSpPr>
          <p:nvPr/>
        </p:nvCxnSpPr>
        <p:spPr>
          <a:xfrm rot="16200000" flipH="1">
            <a:off x="7603364" y="3003979"/>
            <a:ext cx="670021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943708" y="3032956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1714480" y="2571744"/>
            <a:ext cx="428628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072066" y="2571744"/>
            <a:ext cx="428628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786710" y="2571744"/>
            <a:ext cx="428628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43504" y="1071546"/>
            <a:ext cx="347666" cy="49054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741528">
            <a:off x="1357290" y="857232"/>
            <a:ext cx="428628" cy="64294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561395">
            <a:off x="7643834" y="1000108"/>
            <a:ext cx="347666" cy="49054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597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424936" cy="12241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700808"/>
            <a:ext cx="2880320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Гаплоидтық селекция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628800"/>
            <a:ext cx="2088232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Клеткалық селекция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356992"/>
            <a:ext cx="2664296" cy="17281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жағдайында ұрықтандыру бұдандастыру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73216"/>
            <a:ext cx="2592288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Жыныстық сәйкессіздікті жеңу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780928"/>
            <a:ext cx="3096344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Тозаңқаптарын, микроспораларды, түйәндерді, тұөым бүршіктерін, ұрық қалталарын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vitro 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жағдайында өсіру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636912"/>
            <a:ext cx="2088232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Селективті жағдайда сомалық клеткаларды өсіру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5301208"/>
            <a:ext cx="3024336" cy="12241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Гаплоидтар мен изогенді 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линияларды алу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5085184"/>
            <a:ext cx="2232248" cy="1368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Сомаклонды варианттар мен мутанттарды алу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2592288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Түпкі тектері алшақ өсімдіктерді бұдандастыру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260648"/>
            <a:ext cx="813690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Селекцияның дағдылы әдістерін клеткаларды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өсіру әдістерімен үйлестіру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644008" y="141277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812360" y="1412776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763688" y="1484784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691680" y="3140968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788024" y="2636912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812360" y="249289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691680" y="515719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004048" y="5013176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956376" y="465313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288</Words>
  <Application>Microsoft Office PowerPoint</Application>
  <PresentationFormat>Экран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Биотехнология  бағыттары: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ШЫНАР</dc:creator>
  <cp:lastModifiedBy>User</cp:lastModifiedBy>
  <cp:revision>85</cp:revision>
  <dcterms:created xsi:type="dcterms:W3CDTF">2010-09-01T19:24:52Z</dcterms:created>
  <dcterms:modified xsi:type="dcterms:W3CDTF">2014-08-16T12:11:22Z</dcterms:modified>
</cp:coreProperties>
</file>